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8" r:id="rId7"/>
    <p:sldId id="271" r:id="rId8"/>
    <p:sldId id="272" r:id="rId9"/>
    <p:sldId id="269" r:id="rId10"/>
    <p:sldId id="265" r:id="rId11"/>
    <p:sldId id="270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A3C9-B171-432D-8738-CD120B39E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427C-5FDA-4E2C-9C4B-003BCC405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193-4D31-4747-BAAC-8FA079A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0A17-D331-4437-93A3-531253E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0245-B869-4FAF-AE8C-9035A3C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28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ACA-1DA6-4FFE-A5E6-7EA5462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77437-23E1-44A0-B707-02C3C122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F8A6-D001-4927-A213-5538A9E9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3014-46EC-45DA-BBE7-996B3B14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AC47-C8FA-42D3-8347-D61A55D4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03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73B3E-7674-4A18-8A24-50170FF5F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4B929-90B3-43CE-8BD8-72841812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E24E-1CDE-45F4-8E93-895B6A74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997B-FA08-4BE5-8238-A1D0F82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2469-28AC-4CA2-A0BD-232BB2B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26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55C-2D8D-4DF1-B1DB-B1D4D55C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495-0E1F-4979-A717-21DD643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7B8A-E063-48BF-A8CD-231253B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BB31-8F06-473B-8584-3A7122B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8884-5E29-41E2-9D97-4346B63B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76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996-716E-4326-8DE9-C7DA31FB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D693-4380-4C52-98F3-269F6FB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3D4-22CC-4496-BD8A-F32E372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DA30-E07C-487E-BC37-2D6C3E3E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F27D-AF1A-4BE5-9285-B5EB525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01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CA80-C7DC-4B20-A5C2-C5404E51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2A82-D1D0-4612-AD3A-289571C4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6AD-554A-424B-A774-9B1C66D0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D1F3-3DE5-44F3-BC81-7FB7898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3DD9B-69DD-4408-8873-8A0ED20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E612A-BAED-457E-9E24-E801A6DE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E5CB-9C1E-47D8-8AA3-BB5C2EF2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BA2A-DAF6-4C57-B706-E98F5B51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A7DD-7822-4752-A61F-5AA79679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787CF-48F6-47B8-AD8D-7D02FDA34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5F447-DF01-499F-B519-C14ADCE76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9244-F360-4998-954C-73E1C00A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77BC1-7DB2-4686-9B56-59A552E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6654F-F57F-447F-853F-EA0AC1ED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84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D28-46AA-49C1-B530-557679E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1D65E-4D32-4C02-89BD-463EC09A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0E86-FBF7-4AFA-9E73-71741A08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6874F-BDFF-4E8C-A336-29CDFE4E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2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FC573-74DA-4D7F-BD4A-B228291C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F401D-C371-4924-BBF6-36A31546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CAA1B-3DA3-47B2-BCCA-9E3B4E7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44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784F-330C-4AD7-9EED-80FDC483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CBC-179A-4942-8E77-CAFB12D8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F047-BF65-4F09-B63D-E0756926E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C95C-D337-4721-A999-B1660CB6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A9BC-17D0-4CB6-9C8E-2B4ACC5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69CF1-AD4A-4170-BB90-CBF27722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02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0DE6-942F-4915-8194-6F6C5FA1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3815-F7B6-4470-A3F7-727E34B0F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6A7F-65C3-4D04-9A70-EEFDDFF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1769-CCEE-4BFB-8EEF-A0AD1D99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FB77F-2959-4864-9A2C-9ACB34E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7F3A-4E82-4494-80AF-C5AF12B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4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E24BF-9C6A-463E-B672-1CD63CB1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91FF-4294-4E55-80EA-705F632C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141D-B344-4B56-B089-E3324CF8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969-F389-41DB-AEBB-B020E59E2CCA}" type="datetimeFigureOut">
              <a:rPr lang="bg-BG" smtClean="0"/>
              <a:t>22.2.2024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4969-A28B-4A6B-AFC6-F5B5A7A56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49CA-D280-4D44-8151-3EF7F3E3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DF61E-97B3-466E-84C5-4373E2D04BC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5973-C28A-459E-8BE1-B5E88ED6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5AE03F71-D97A-ED59-58D8-00C32E4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3" y="725993"/>
            <a:ext cx="5406014" cy="5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CE697-EC14-0D06-8764-3877A05F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77732608-EBEA-3109-C43D-888DBFA7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79817-9F1A-1ED3-88DF-6CF1C39B3B0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C91F7-C7C2-97B3-4EB4-84A27D60C50F}"/>
              </a:ext>
            </a:extLst>
          </p:cNvPr>
          <p:cNvSpPr/>
          <p:nvPr/>
        </p:nvSpPr>
        <p:spPr>
          <a:xfrm>
            <a:off x="-1" y="3429001"/>
            <a:ext cx="12192001" cy="3428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DF497-4B66-5954-4A3A-20D007709DB4}"/>
              </a:ext>
            </a:extLst>
          </p:cNvPr>
          <p:cNvSpPr txBox="1"/>
          <p:nvPr/>
        </p:nvSpPr>
        <p:spPr>
          <a:xfrm>
            <a:off x="3952874" y="257111"/>
            <a:ext cx="408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</a:t>
            </a:r>
            <a:endParaRPr lang="en-GB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E94AF-881D-3A3D-CDC6-5A7E4AC51907}"/>
              </a:ext>
            </a:extLst>
          </p:cNvPr>
          <p:cNvSpPr/>
          <p:nvPr/>
        </p:nvSpPr>
        <p:spPr>
          <a:xfrm>
            <a:off x="4051296" y="1380644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3EEE9F95-9019-78B5-0B84-0F1FF804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1" y="1782643"/>
            <a:ext cx="2624623" cy="26960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4" descr="View sspeev's full-sized avatar">
            <a:extLst>
              <a:ext uri="{FF2B5EF4-FFF2-40B4-BE49-F238E27FC236}">
                <a16:creationId xmlns:a16="http://schemas.microsoft.com/office/drawing/2014/main" id="{21A60166-F5B2-553D-3F73-E8F247D0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42" y="1782643"/>
            <a:ext cx="2702632" cy="27026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D8A02-5727-9EBC-9DB4-BE13A8E7FD38}"/>
              </a:ext>
            </a:extLst>
          </p:cNvPr>
          <p:cNvSpPr txBox="1"/>
          <p:nvPr/>
        </p:nvSpPr>
        <p:spPr>
          <a:xfrm>
            <a:off x="33638" y="4750958"/>
            <a:ext cx="5300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Момчил Инджов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momchilindzov@icloud.com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MomkoBrat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DD3D2-B0A9-6A0E-1E42-E3A3E402E898}"/>
              </a:ext>
            </a:extLst>
          </p:cNvPr>
          <p:cNvSpPr txBox="1"/>
          <p:nvPr/>
        </p:nvSpPr>
        <p:spPr>
          <a:xfrm>
            <a:off x="6573464" y="4887176"/>
            <a:ext cx="507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Стоян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Пеев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stoyanpeev2005@gmail.com</a:t>
            </a:r>
          </a:p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sspeev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6C153-F4D8-9BAA-5CF2-947D50CF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D8AF8-D800-D975-2F23-791F97328388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3FB52-016B-D8F7-BA89-D9230CA9343B}"/>
              </a:ext>
            </a:extLst>
          </p:cNvPr>
          <p:cNvSpPr/>
          <p:nvPr/>
        </p:nvSpPr>
        <p:spPr>
          <a:xfrm>
            <a:off x="-1" y="5576802"/>
            <a:ext cx="12187113" cy="1281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568FB-6B6A-44B7-901B-97435F39F08F}"/>
              </a:ext>
            </a:extLst>
          </p:cNvPr>
          <p:cNvSpPr txBox="1"/>
          <p:nvPr/>
        </p:nvSpPr>
        <p:spPr>
          <a:xfrm>
            <a:off x="104039" y="1037034"/>
            <a:ext cx="12187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3800" b="1" dirty="0">
                <a:latin typeface="Compo Bold Oblique" pitchFamily="2" charset="0"/>
              </a:rPr>
              <a:t>Благодарим за вниманието!</a:t>
            </a:r>
            <a:endParaRPr lang="en-GB" sz="13800" b="1" dirty="0">
              <a:latin typeface="Compo Bold Oblique" pitchFamily="2" charset="0"/>
            </a:endParaRPr>
          </a:p>
        </p:txBody>
      </p:sp>
      <p:pic>
        <p:nvPicPr>
          <p:cNvPr id="2" name="Picture 2" descr="Unity new logo transparent PNG - StickPNG">
            <a:extLst>
              <a:ext uri="{FF2B5EF4-FFF2-40B4-BE49-F238E27FC236}">
                <a16:creationId xmlns:a16="http://schemas.microsoft.com/office/drawing/2014/main" id="{B35414EF-EAFA-1329-290C-BF0EA8D9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56685-B699-9294-FA19-C5F50217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606BF8F5-7747-BF5E-9A5C-13457F9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F741-0D8A-6F0F-CA9A-E27715DBB6F4}"/>
              </a:ext>
            </a:extLst>
          </p:cNvPr>
          <p:cNvSpPr txBox="1"/>
          <p:nvPr/>
        </p:nvSpPr>
        <p:spPr>
          <a:xfrm>
            <a:off x="-10850107" y="1292627"/>
            <a:ext cx="103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en-GB" sz="6600" b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600" b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дейност</a:t>
            </a:r>
            <a:endParaRPr lang="bg-BG" sz="66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94BF-4280-17EC-CA38-B6A9443D49FD}"/>
              </a:ext>
            </a:extLst>
          </p:cNvPr>
          <p:cNvSpPr txBox="1"/>
          <p:nvPr/>
        </p:nvSpPr>
        <p:spPr>
          <a:xfrm>
            <a:off x="-8835277" y="5303763"/>
            <a:ext cx="772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Изработено от Стоян Пеев и Момчил Инджов</a:t>
            </a:r>
            <a:endParaRPr lang="en-GB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71D04-0CDA-CA76-ACD9-F522DB324EAD}"/>
              </a:ext>
            </a:extLst>
          </p:cNvPr>
          <p:cNvSpPr/>
          <p:nvPr/>
        </p:nvSpPr>
        <p:spPr>
          <a:xfrm>
            <a:off x="0" y="7331075"/>
            <a:ext cx="12293600" cy="1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CD98-694D-B796-465F-092597A1ADBC}"/>
              </a:ext>
            </a:extLst>
          </p:cNvPr>
          <p:cNvSpPr txBox="1"/>
          <p:nvPr/>
        </p:nvSpPr>
        <p:spPr>
          <a:xfrm>
            <a:off x="58056" y="12964180"/>
            <a:ext cx="12075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latin typeface="Super Brigade" pitchFamily="50" charset="0"/>
              </a:rPr>
              <a:t>THE FUTURE OF DRIVING</a:t>
            </a:r>
            <a:endParaRPr lang="en-GB" sz="9600" b="1" dirty="0">
              <a:solidFill>
                <a:schemeClr val="bg1">
                  <a:lumMod val="50000"/>
                </a:schemeClr>
              </a:solidFill>
              <a:latin typeface="Super Brigad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269697"/>
                  </p:ext>
                </p:extLst>
              </p:nvPr>
            </p:nvGraphicFramePr>
            <p:xfrm rot="421057">
              <a:off x="29237835" y="4594333"/>
              <a:ext cx="6465160" cy="1875754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6465160" cy="187575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35AFAD2-C092-49A2-8F1F-729B8CBD5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29237835" y="4594333"/>
                <a:ext cx="6465160" cy="18757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5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9671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4.07407E-6 L 0.94062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F74FD-CFB5-9E56-E14E-8E4E18FF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| Unity logo, Unity, Unity coins">
            <a:extLst>
              <a:ext uri="{FF2B5EF4-FFF2-40B4-BE49-F238E27FC236}">
                <a16:creationId xmlns:a16="http://schemas.microsoft.com/office/drawing/2014/main" id="{3B6A37BC-0249-2CB2-486F-9AE2EE9F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93" y="-215900"/>
            <a:ext cx="1280607" cy="1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6C8B1-75E2-A67C-632C-298D5FD2FF60}"/>
              </a:ext>
            </a:extLst>
          </p:cNvPr>
          <p:cNvSpPr txBox="1"/>
          <p:nvPr/>
        </p:nvSpPr>
        <p:spPr>
          <a:xfrm>
            <a:off x="222191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AE703-43A1-D519-B27E-A4F0359C843E}"/>
              </a:ext>
            </a:extLst>
          </p:cNvPr>
          <p:cNvSpPr/>
          <p:nvPr/>
        </p:nvSpPr>
        <p:spPr>
          <a:xfrm>
            <a:off x="0" y="5972175"/>
            <a:ext cx="12192000" cy="885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10053-8D06-EECC-2261-2A4EF6CCDE13}"/>
              </a:ext>
            </a:extLst>
          </p:cNvPr>
          <p:cNvSpPr txBox="1"/>
          <p:nvPr/>
        </p:nvSpPr>
        <p:spPr>
          <a:xfrm>
            <a:off x="-407762" y="977287"/>
            <a:ext cx="12599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DRIVING</a:t>
            </a:r>
            <a:endParaRPr lang="en-GB" sz="9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6F4AB-0C59-0C08-3E78-041F731B2941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C4AC-8560-9739-B3F9-9ECEC145E072}"/>
              </a:ext>
            </a:extLst>
          </p:cNvPr>
          <p:cNvSpPr/>
          <p:nvPr/>
        </p:nvSpPr>
        <p:spPr>
          <a:xfrm>
            <a:off x="-5311981" y="1992950"/>
            <a:ext cx="4089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988A7-16AE-7CDB-C185-06807ABF3A57}"/>
              </a:ext>
            </a:extLst>
          </p:cNvPr>
          <p:cNvSpPr txBox="1"/>
          <p:nvPr/>
        </p:nvSpPr>
        <p:spPr>
          <a:xfrm>
            <a:off x="-4635714" y="977287"/>
            <a:ext cx="4635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095927"/>
                  </p:ext>
                </p:extLst>
              </p:nvPr>
            </p:nvGraphicFramePr>
            <p:xfrm rot="421057">
              <a:off x="518463" y="3648543"/>
              <a:ext cx="10747311" cy="3118145"/>
            </p:xfrm>
            <a:graphic>
              <a:graphicData uri="http://schemas.microsoft.com/office/drawing/2017/model3d">
                <am3d:model3d r:embed="rId3">
                  <am3d:spPr>
                    <a:xfrm rot="421057">
                      <a:off x="0" y="0"/>
                      <a:ext cx="10747311" cy="3118145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757046" ay="-3294867" az="622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89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23EB82-BE6E-7DA9-0CD0-AB78BC65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1057">
                <a:off x="518463" y="3648543"/>
                <a:ext cx="10747311" cy="3118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5D8A5-318C-F61D-A738-A7D830DD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94ADE-886D-D2FB-743A-767621282484}"/>
              </a:ext>
            </a:extLst>
          </p:cNvPr>
          <p:cNvSpPr/>
          <p:nvPr/>
        </p:nvSpPr>
        <p:spPr>
          <a:xfrm>
            <a:off x="8274695" y="1"/>
            <a:ext cx="39173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AAB7-4571-BE1D-D9AE-E1C77272F751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F90B4-B252-1D6B-015C-7B58AEC91C59}"/>
              </a:ext>
            </a:extLst>
          </p:cNvPr>
          <p:cNvSpPr txBox="1"/>
          <p:nvPr/>
        </p:nvSpPr>
        <p:spPr>
          <a:xfrm>
            <a:off x="41788" y="1041419"/>
            <a:ext cx="4641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A8F12-B686-06EC-ED90-336BF198A28F}"/>
              </a:ext>
            </a:extLst>
          </p:cNvPr>
          <p:cNvSpPr/>
          <p:nvPr/>
        </p:nvSpPr>
        <p:spPr>
          <a:xfrm>
            <a:off x="162248" y="2057510"/>
            <a:ext cx="43300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A33BD580-32C9-A4F9-8E43-883CF679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87" y="2330454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C0555A47-7F9F-B995-8767-2C4C0B6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045529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6358C8A4-1861-25B5-9EF8-A90802481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3725580"/>
            <a:ext cx="502919" cy="502919"/>
          </a:xfrm>
          <a:prstGeom prst="rect">
            <a:avLst/>
          </a:prstGeom>
        </p:spPr>
      </p:pic>
      <p:pic>
        <p:nvPicPr>
          <p:cNvPr id="18" name="Graphic 17" descr="Race Car with solid fill">
            <a:extLst>
              <a:ext uri="{FF2B5EF4-FFF2-40B4-BE49-F238E27FC236}">
                <a16:creationId xmlns:a16="http://schemas.microsoft.com/office/drawing/2014/main" id="{0043154A-65A3-13D8-E7FB-663E6A5D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2" y="4460463"/>
            <a:ext cx="502919" cy="502919"/>
          </a:xfrm>
          <a:prstGeom prst="rect">
            <a:avLst/>
          </a:prstGeom>
        </p:spPr>
      </p:pic>
      <p:pic>
        <p:nvPicPr>
          <p:cNvPr id="19" name="Graphic 18" descr="Race Car with solid fill">
            <a:extLst>
              <a:ext uri="{FF2B5EF4-FFF2-40B4-BE49-F238E27FC236}">
                <a16:creationId xmlns:a16="http://schemas.microsoft.com/office/drawing/2014/main" id="{9A91994A-8053-B0A3-64EC-37978A06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1" y="5275741"/>
            <a:ext cx="502919" cy="502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B4806-FB16-D039-7860-0455EA5D2308}"/>
              </a:ext>
            </a:extLst>
          </p:cNvPr>
          <p:cNvSpPr txBox="1"/>
          <p:nvPr/>
        </p:nvSpPr>
        <p:spPr>
          <a:xfrm>
            <a:off x="983516" y="2248598"/>
            <a:ext cx="346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5AE77-84E4-C3A8-3F9D-7890D79090C7}"/>
              </a:ext>
            </a:extLst>
          </p:cNvPr>
          <p:cNvSpPr txBox="1"/>
          <p:nvPr/>
        </p:nvSpPr>
        <p:spPr>
          <a:xfrm>
            <a:off x="983516" y="2938130"/>
            <a:ext cx="4393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BEB17-2F7A-0CDD-0A49-F65FB16738B1}"/>
              </a:ext>
            </a:extLst>
          </p:cNvPr>
          <p:cNvSpPr txBox="1"/>
          <p:nvPr/>
        </p:nvSpPr>
        <p:spPr>
          <a:xfrm>
            <a:off x="983516" y="3627507"/>
            <a:ext cx="51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BBCD-77E8-12C1-CB8F-C82B51BD52D8}"/>
              </a:ext>
            </a:extLst>
          </p:cNvPr>
          <p:cNvSpPr txBox="1"/>
          <p:nvPr/>
        </p:nvSpPr>
        <p:spPr>
          <a:xfrm>
            <a:off x="980383" y="4419534"/>
            <a:ext cx="456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3696838"/>
                  </p:ext>
                </p:extLst>
              </p:nvPr>
            </p:nvGraphicFramePr>
            <p:xfrm>
              <a:off x="5517649" y="1664809"/>
              <a:ext cx="7401777" cy="43458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01777" cy="4345814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31" ay="-229420" az="-19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600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5036A22-B9E8-5F37-17B3-DDE885534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649" y="1664809"/>
                <a:ext cx="7401777" cy="434581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EE74FB34-7C6E-C36E-73F2-3DBAE1DE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A814E5-35FF-97E7-0DE1-BB4D56D9C724}"/>
              </a:ext>
            </a:extLst>
          </p:cNvPr>
          <p:cNvSpPr txBox="1"/>
          <p:nvPr/>
        </p:nvSpPr>
        <p:spPr>
          <a:xfrm>
            <a:off x="959347" y="5231806"/>
            <a:ext cx="235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FE5C1-87A1-FF77-8821-0C8DD5E46524}"/>
              </a:ext>
            </a:extLst>
          </p:cNvPr>
          <p:cNvSpPr/>
          <p:nvPr/>
        </p:nvSpPr>
        <p:spPr>
          <a:xfrm>
            <a:off x="-6347720" y="-704370"/>
            <a:ext cx="5476596" cy="8663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18" descr="Race Car with solid fill">
            <a:extLst>
              <a:ext uri="{FF2B5EF4-FFF2-40B4-BE49-F238E27FC236}">
                <a16:creationId xmlns:a16="http://schemas.microsoft.com/office/drawing/2014/main" id="{65A5A23B-2FEB-EDCD-DD9B-20A06DD2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9993" y="6010624"/>
            <a:ext cx="502919" cy="502919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42E34585-0816-2D8C-7E14-9AD70EC244ED}"/>
              </a:ext>
            </a:extLst>
          </p:cNvPr>
          <p:cNvSpPr txBox="1"/>
          <p:nvPr/>
        </p:nvSpPr>
        <p:spPr>
          <a:xfrm>
            <a:off x="904325" y="5966379"/>
            <a:ext cx="181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58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0707 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0.06653 0.0004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11111E-6 L 0.06302 -1.11111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0.06223 2.96296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2.96296E-6 L 0.06432 2.96296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2.96296E-6 L 0.05742 -0.0009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30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9F50C-EDA8-258C-A8FF-2FFA09B2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EB1B2-DF1B-76C9-180D-B2375B0E48CA}"/>
              </a:ext>
            </a:extLst>
          </p:cNvPr>
          <p:cNvSpPr/>
          <p:nvPr/>
        </p:nvSpPr>
        <p:spPr>
          <a:xfrm>
            <a:off x="-1" y="0"/>
            <a:ext cx="438980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9CFE-9BA7-3059-0EDA-C18204BE8DCC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54C00-3F37-FC98-7B42-9A30A088468C}"/>
              </a:ext>
            </a:extLst>
          </p:cNvPr>
          <p:cNvSpPr txBox="1"/>
          <p:nvPr/>
        </p:nvSpPr>
        <p:spPr>
          <a:xfrm>
            <a:off x="5567268" y="886871"/>
            <a:ext cx="6648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3B435-809A-305E-47DB-C2598845EE2B}"/>
              </a:ext>
            </a:extLst>
          </p:cNvPr>
          <p:cNvSpPr/>
          <p:nvPr/>
        </p:nvSpPr>
        <p:spPr>
          <a:xfrm>
            <a:off x="5762625" y="1893134"/>
            <a:ext cx="62103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CD1627CB-615F-48A2-BB2E-77CADC5A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396551"/>
                  </p:ext>
                </p:extLst>
              </p:nvPr>
            </p:nvGraphicFramePr>
            <p:xfrm rot="21171908">
              <a:off x="-461055" y="814633"/>
              <a:ext cx="6560066" cy="4433700"/>
            </p:xfrm>
            <a:graphic>
              <a:graphicData uri="http://schemas.microsoft.com/office/drawing/2017/model3d">
                <am3d:model3d r:embed="rId3">
                  <am3d:spPr>
                    <a:xfrm rot="21171908">
                      <a:off x="0" y="0"/>
                      <a:ext cx="6560066" cy="4433700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1238831" ay="3474847" az="1062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46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5343E65-1659-CE64-0F39-8428920EE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71908">
                <a:off x="-461055" y="814633"/>
                <a:ext cx="6560066" cy="44337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0DFA23C-22A2-6CBE-7195-4C41C82C712D}"/>
              </a:ext>
            </a:extLst>
          </p:cNvPr>
          <p:cNvSpPr txBox="1"/>
          <p:nvPr/>
        </p:nvSpPr>
        <p:spPr>
          <a:xfrm>
            <a:off x="6527898" y="2699765"/>
            <a:ext cx="51044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Игрите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управлявани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помогнат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концентрацията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полезно при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които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неврорехабилитация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управление на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транспортни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 чрез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мозъчна</a:t>
            </a:r>
            <a:r>
              <a:rPr lang="ru-RU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</a:t>
            </a:r>
            <a:r>
              <a:rPr lang="en-US" sz="20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2160D6A-F653-B870-E48F-88D8FD7E99C0}"/>
              </a:ext>
            </a:extLst>
          </p:cNvPr>
          <p:cNvSpPr/>
          <p:nvPr/>
        </p:nvSpPr>
        <p:spPr>
          <a:xfrm>
            <a:off x="13006819" y="0"/>
            <a:ext cx="470222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BE8A4-5890-61E2-88F5-2E9C89D7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1AB3D2A4-133A-27A0-99B0-07615DFAA15C}"/>
              </a:ext>
            </a:extLst>
          </p:cNvPr>
          <p:cNvSpPr/>
          <p:nvPr/>
        </p:nvSpPr>
        <p:spPr>
          <a:xfrm>
            <a:off x="9957096" y="0"/>
            <a:ext cx="225688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Web development on Windows | Microsoft Learn">
            <a:extLst>
              <a:ext uri="{FF2B5EF4-FFF2-40B4-BE49-F238E27FC236}">
                <a16:creationId xmlns:a16="http://schemas.microsoft.com/office/drawing/2014/main" id="{20C1BEDE-D520-569D-BC61-68024CDEA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3" t="8133" r="26253" b="9830"/>
          <a:stretch/>
        </p:blipFill>
        <p:spPr bwMode="auto">
          <a:xfrm>
            <a:off x="1268892" y="3429000"/>
            <a:ext cx="948686" cy="92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B4BB-CE5E-3730-5E91-ED271F5A50ED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CFB2C-8D7B-5ADD-1ECA-401C36F2C3D4}"/>
              </a:ext>
            </a:extLst>
          </p:cNvPr>
          <p:cNvSpPr txBox="1"/>
          <p:nvPr/>
        </p:nvSpPr>
        <p:spPr>
          <a:xfrm>
            <a:off x="48763" y="987461"/>
            <a:ext cx="8492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технологии</a:t>
            </a:r>
            <a:endParaRPr lang="en-GB" sz="5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32CDD-F831-F7A4-37BF-DADAB9D7DA12}"/>
              </a:ext>
            </a:extLst>
          </p:cNvPr>
          <p:cNvSpPr/>
          <p:nvPr/>
        </p:nvSpPr>
        <p:spPr>
          <a:xfrm>
            <a:off x="147264" y="1980265"/>
            <a:ext cx="79108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C05172AC-6A06-6E48-270D-80F778FC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4958062"/>
            <a:ext cx="502919" cy="502919"/>
          </a:xfrm>
          <a:prstGeom prst="rect">
            <a:avLst/>
          </a:prstGeom>
        </p:spPr>
      </p:pic>
      <p:pic>
        <p:nvPicPr>
          <p:cNvPr id="16" name="Graphic 15" descr="Race Car with solid fill">
            <a:extLst>
              <a:ext uri="{FF2B5EF4-FFF2-40B4-BE49-F238E27FC236}">
                <a16:creationId xmlns:a16="http://schemas.microsoft.com/office/drawing/2014/main" id="{037556DB-9A2D-FF49-8BBD-0D33B39D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4624" y="3675882"/>
            <a:ext cx="502919" cy="502919"/>
          </a:xfrm>
          <a:prstGeom prst="rect">
            <a:avLst/>
          </a:prstGeom>
        </p:spPr>
      </p:pic>
      <p:pic>
        <p:nvPicPr>
          <p:cNvPr id="17" name="Graphic 16" descr="Race Car with solid fill">
            <a:extLst>
              <a:ext uri="{FF2B5EF4-FFF2-40B4-BE49-F238E27FC236}">
                <a16:creationId xmlns:a16="http://schemas.microsoft.com/office/drawing/2014/main" id="{7B37C737-B602-F11D-CD76-04E82561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158" y="2321924"/>
            <a:ext cx="502919" cy="502919"/>
          </a:xfrm>
          <a:prstGeom prst="rect">
            <a:avLst/>
          </a:prstGeom>
        </p:spPr>
      </p:pic>
      <p:pic>
        <p:nvPicPr>
          <p:cNvPr id="13" name="Picture 2" descr="Unity new logo transparent PNG - StickPNG">
            <a:extLst>
              <a:ext uri="{FF2B5EF4-FFF2-40B4-BE49-F238E27FC236}">
                <a16:creationId xmlns:a16="http://schemas.microsoft.com/office/drawing/2014/main" id="{B48CC23B-E433-F725-A6B4-9FBA9EB1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151" y="193570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26211-CFB2-291A-F3A4-2DDF58E43735}"/>
              </a:ext>
            </a:extLst>
          </p:cNvPr>
          <p:cNvSpPr txBox="1"/>
          <p:nvPr/>
        </p:nvSpPr>
        <p:spPr>
          <a:xfrm>
            <a:off x="1070489" y="2055402"/>
            <a:ext cx="151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35" name="Picture 2" descr="Unity new logo transparent PNG - StickPNG">
            <a:extLst>
              <a:ext uri="{FF2B5EF4-FFF2-40B4-BE49-F238E27FC236}">
                <a16:creationId xmlns:a16="http://schemas.microsoft.com/office/drawing/2014/main" id="{08338478-28AC-FA9E-A7A2-E1404F99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17" y="2181494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1AFACB5-7F54-7403-D04C-E708C276D916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4530160" y="4423487"/>
            <a:ext cx="2256880" cy="1572672"/>
          </a:xfrm>
          <a:prstGeom prst="rect">
            <a:avLst/>
          </a:prstGeom>
          <a:ln w="0">
            <a:noFill/>
          </a:ln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C5B8C99-6856-8860-635D-294EDE06DD6E}"/>
              </a:ext>
            </a:extLst>
          </p:cNvPr>
          <p:cNvSpPr txBox="1"/>
          <p:nvPr/>
        </p:nvSpPr>
        <p:spPr>
          <a:xfrm>
            <a:off x="1070489" y="4859181"/>
            <a:ext cx="3246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Emotiv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 2.0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11094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81481E-6 L 0.10638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7.40741E-7 L 0.10235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1EBE9-C49B-A880-5E23-402F994A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94C4B-98BB-54FE-C24F-DE4F24D946F0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BB0B-EBD1-3256-36DF-55A060F5695B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1A0-14EE-E5DB-995E-A0BA46874233}"/>
              </a:ext>
            </a:extLst>
          </p:cNvPr>
          <p:cNvSpPr txBox="1"/>
          <p:nvPr/>
        </p:nvSpPr>
        <p:spPr>
          <a:xfrm>
            <a:off x="933450" y="886871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97C1-2562-6C5D-97EB-35247E200E8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284AAA1-49FE-01E1-D584-21E6732C5E99}"/>
              </a:ext>
            </a:extLst>
          </p:cNvPr>
          <p:cNvSpPr txBox="1"/>
          <p:nvPr/>
        </p:nvSpPr>
        <p:spPr>
          <a:xfrm>
            <a:off x="360460" y="2435461"/>
            <a:ext cx="55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Трислойна архитектура:</a:t>
            </a: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864B09D9-9EF6-45E6-02A2-9F8B9729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4" descr="Race Car with solid fill">
            <a:extLst>
              <a:ext uri="{FF2B5EF4-FFF2-40B4-BE49-F238E27FC236}">
                <a16:creationId xmlns:a16="http://schemas.microsoft.com/office/drawing/2014/main" id="{4EF40FEE-9FD7-F496-A9F7-45D5974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9" y="3725578"/>
            <a:ext cx="502919" cy="502919"/>
          </a:xfrm>
          <a:prstGeom prst="rect">
            <a:avLst/>
          </a:prstGeom>
        </p:spPr>
      </p:pic>
      <p:pic>
        <p:nvPicPr>
          <p:cNvPr id="12" name="Graphic 14" descr="Race Car with solid fill">
            <a:extLst>
              <a:ext uri="{FF2B5EF4-FFF2-40B4-BE49-F238E27FC236}">
                <a16:creationId xmlns:a16="http://schemas.microsoft.com/office/drawing/2014/main" id="{7AEB8A06-8C57-1D37-B760-580B9E3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8" y="4643432"/>
            <a:ext cx="502919" cy="502919"/>
          </a:xfrm>
          <a:prstGeom prst="rect">
            <a:avLst/>
          </a:prstGeom>
        </p:spPr>
      </p:pic>
      <p:pic>
        <p:nvPicPr>
          <p:cNvPr id="15" name="Graphic 14" descr="Race Car with solid fill">
            <a:extLst>
              <a:ext uri="{FF2B5EF4-FFF2-40B4-BE49-F238E27FC236}">
                <a16:creationId xmlns:a16="http://schemas.microsoft.com/office/drawing/2014/main" id="{2239E702-A093-628F-9053-5B4F51C8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47" y="5616615"/>
            <a:ext cx="502919" cy="502919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F220B76-A767-C5A5-C6A2-AACDAF8A77E5}"/>
              </a:ext>
            </a:extLst>
          </p:cNvPr>
          <p:cNvSpPr txBox="1"/>
          <p:nvPr/>
        </p:nvSpPr>
        <p:spPr>
          <a:xfrm>
            <a:off x="1047750" y="3714654"/>
            <a:ext cx="225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16CF778F-793C-ED1C-E964-937A00763082}"/>
              </a:ext>
            </a:extLst>
          </p:cNvPr>
          <p:cNvSpPr txBox="1"/>
          <p:nvPr/>
        </p:nvSpPr>
        <p:spPr>
          <a:xfrm>
            <a:off x="1047750" y="469193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FA18652-91C0-8A2C-401F-44CC294B8293}"/>
              </a:ext>
            </a:extLst>
          </p:cNvPr>
          <p:cNvSpPr txBox="1"/>
          <p:nvPr/>
        </p:nvSpPr>
        <p:spPr>
          <a:xfrm>
            <a:off x="1047750" y="563113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layer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372750"/>
                  </p:ext>
                </p:extLst>
              </p:nvPr>
            </p:nvGraphicFramePr>
            <p:xfrm>
              <a:off x="5181403" y="3052795"/>
              <a:ext cx="7063203" cy="25511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63203" cy="2551129"/>
                    </a:xfrm>
                    <a:prstGeom prst="rect">
                      <a:avLst/>
                    </a:prstGeom>
                  </am3d:spPr>
                  <am3d:camera>
                    <am3d:pos x="0" y="0" z="6039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033" d="1000000"/>
                    <am3d:preTrans dx="248" dy="-309606" dz="-169876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791" ay="-285047" az="2495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746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7">
                <a:extLst>
                  <a:ext uri="{FF2B5EF4-FFF2-40B4-BE49-F238E27FC236}">
                    <a16:creationId xmlns:a16="http://schemas.microsoft.com/office/drawing/2014/main" id="{78113E5D-350C-A068-14AE-584C5A405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03" y="3052795"/>
                <a:ext cx="7063203" cy="2551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70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D7E0-A4BB-F8F7-CF1B-5BB80951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5D45-FB34-A4F6-DC72-19C75DA6764C}"/>
              </a:ext>
            </a:extLst>
          </p:cNvPr>
          <p:cNvSpPr/>
          <p:nvPr/>
        </p:nvSpPr>
        <p:spPr>
          <a:xfrm>
            <a:off x="-1" y="1"/>
            <a:ext cx="12192001" cy="886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880B-34EB-0D9D-8D1B-BF8CECA02710}"/>
              </a:ext>
            </a:extLst>
          </p:cNvPr>
          <p:cNvSpPr txBox="1"/>
          <p:nvPr/>
        </p:nvSpPr>
        <p:spPr>
          <a:xfrm>
            <a:off x="114300" y="10272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2A169-CFC0-FCCB-D7E3-BD1C9F8FA652}"/>
              </a:ext>
            </a:extLst>
          </p:cNvPr>
          <p:cNvSpPr txBox="1"/>
          <p:nvPr/>
        </p:nvSpPr>
        <p:spPr>
          <a:xfrm>
            <a:off x="454703" y="924942"/>
            <a:ext cx="1128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на приложението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B975D-C393-CD93-FA9F-F3C633F902EB}"/>
              </a:ext>
            </a:extLst>
          </p:cNvPr>
          <p:cNvSpPr/>
          <p:nvPr/>
        </p:nvSpPr>
        <p:spPr>
          <a:xfrm>
            <a:off x="1143000" y="1902534"/>
            <a:ext cx="9572625" cy="761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A5D72E-E5CE-A796-B254-5C08A4BFAFE6}"/>
              </a:ext>
            </a:extLst>
          </p:cNvPr>
          <p:cNvSpPr txBox="1"/>
          <p:nvPr/>
        </p:nvSpPr>
        <p:spPr>
          <a:xfrm>
            <a:off x="454703" y="2768836"/>
            <a:ext cx="114991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поставя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главата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си 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Стартира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прочита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ги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препраща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към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интерфейсът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играта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Играчът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управлява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виртуален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автомобил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чрез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данните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от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сензори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за движение и/или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мозъчна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активност</a:t>
            </a:r>
            <a:br>
              <a:rPr lang="ru-RU" sz="2400" dirty="0"/>
            </a:b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Постигнатият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резултат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може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да се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запамети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Unity new logo transparent PNG - StickPNG">
            <a:extLst>
              <a:ext uri="{FF2B5EF4-FFF2-40B4-BE49-F238E27FC236}">
                <a16:creationId xmlns:a16="http://schemas.microsoft.com/office/drawing/2014/main" id="{969E4D77-B427-A2F0-5210-F68F41B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9354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54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1DB9-7D51-2843-0781-E110DE9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21642B-3DF1-458C-B5B4-1D6F1D74A792}"/>
              </a:ext>
            </a:extLst>
          </p:cNvPr>
          <p:cNvSpPr/>
          <p:nvPr/>
        </p:nvSpPr>
        <p:spPr>
          <a:xfrm>
            <a:off x="0" y="0"/>
            <a:ext cx="12192000" cy="5778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5C678-5006-3300-8786-98C4FD6B4CF0}"/>
              </a:ext>
            </a:extLst>
          </p:cNvPr>
          <p:cNvSpPr txBox="1"/>
          <p:nvPr/>
        </p:nvSpPr>
        <p:spPr>
          <a:xfrm>
            <a:off x="0" y="193570"/>
            <a:ext cx="408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Super Brigade" pitchFamily="50" charset="0"/>
              </a:rPr>
              <a:t>Neuro F1 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BDF49-09C6-4A18-4243-236F070D5D30}"/>
              </a:ext>
            </a:extLst>
          </p:cNvPr>
          <p:cNvSpPr txBox="1"/>
          <p:nvPr/>
        </p:nvSpPr>
        <p:spPr>
          <a:xfrm>
            <a:off x="3651444" y="834858"/>
            <a:ext cx="488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49AEA-7EC4-FC63-A1BA-7B79D91DEA22}"/>
              </a:ext>
            </a:extLst>
          </p:cNvPr>
          <p:cNvSpPr txBox="1"/>
          <p:nvPr/>
        </p:nvSpPr>
        <p:spPr>
          <a:xfrm>
            <a:off x="337168" y="2432117"/>
            <a:ext cx="11626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неинвазивно 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немедицинско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– не се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изисква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експертиза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безопасно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ЕЕГ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устройството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е на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достъпна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цена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.</a:t>
            </a:r>
          </a:p>
          <a:p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Използваните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технологии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са</a:t>
            </a:r>
            <a:r>
              <a:rPr lang="ru-RU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ru-RU" sz="2400" b="0" strike="noStrike" spc="-1" dirty="0" err="1">
                <a:solidFill>
                  <a:srgbClr val="FFFFFF"/>
                </a:solidFill>
                <a:latin typeface="Arial"/>
              </a:rPr>
              <a:t>state-of-the-art</a:t>
            </a:r>
            <a:endParaRPr lang="en-GB" sz="2400" dirty="0">
              <a:solidFill>
                <a:schemeClr val="bg1"/>
              </a:solidFill>
              <a:latin typeface="Comp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CB11B-F6F6-0629-40E1-D74C89F65D26}"/>
              </a:ext>
            </a:extLst>
          </p:cNvPr>
          <p:cNvSpPr/>
          <p:nvPr/>
        </p:nvSpPr>
        <p:spPr>
          <a:xfrm>
            <a:off x="3470403" y="1850521"/>
            <a:ext cx="5360186" cy="45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with glasses taking a selfie&#10;&#10;Description automatically generated">
            <a:extLst>
              <a:ext uri="{FF2B5EF4-FFF2-40B4-BE49-F238E27FC236}">
                <a16:creationId xmlns:a16="http://schemas.microsoft.com/office/drawing/2014/main" id="{DD3246FC-515A-8E95-25CA-9CD51B07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132810"/>
            <a:ext cx="3359970" cy="3451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4" descr="View sspeev's full-sized avatar">
            <a:extLst>
              <a:ext uri="{FF2B5EF4-FFF2-40B4-BE49-F238E27FC236}">
                <a16:creationId xmlns:a16="http://schemas.microsoft.com/office/drawing/2014/main" id="{63EA3B2B-9579-E555-C29D-135B89B9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4" y="7224209"/>
            <a:ext cx="3359970" cy="3359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Unity new logo transparent PNG - StickPNG">
            <a:extLst>
              <a:ext uri="{FF2B5EF4-FFF2-40B4-BE49-F238E27FC236}">
                <a16:creationId xmlns:a16="http://schemas.microsoft.com/office/drawing/2014/main" id="{AE712660-5A27-3E87-2F52-96E0D377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351" y="102727"/>
            <a:ext cx="643349" cy="6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238</Words>
  <Application>Microsoft Office PowerPoint</Application>
  <PresentationFormat>Широк екран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Compo</vt:lpstr>
      <vt:lpstr>Compo Bold Oblique</vt:lpstr>
      <vt:lpstr>Super Brigade</vt:lpstr>
      <vt:lpstr>Times New Roman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 F1 Racing</dc:title>
  <dc:creator>USER</dc:creator>
  <cp:lastModifiedBy>Стоян С. Пеев</cp:lastModifiedBy>
  <cp:revision>13</cp:revision>
  <dcterms:created xsi:type="dcterms:W3CDTF">2024-02-15T10:15:39Z</dcterms:created>
  <dcterms:modified xsi:type="dcterms:W3CDTF">2024-02-22T09:15:31Z</dcterms:modified>
</cp:coreProperties>
</file>